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7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7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4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8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6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4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6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5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66A1-0C6A-4FC2-B215-9497E1DBA349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7149-DD6E-4900-A781-65D133E8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0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Location: 101 Illini Hall</a:t>
            </a:r>
          </a:p>
          <a:p>
            <a:pPr lvl="1"/>
            <a:r>
              <a:rPr lang="en-US" dirty="0" smtClean="0"/>
              <a:t>Front desk: Emma &amp; Joey</a:t>
            </a:r>
          </a:p>
          <a:p>
            <a:pPr lvl="1"/>
            <a:r>
              <a:rPr lang="en-US" dirty="0" smtClean="0"/>
              <a:t>101A: Melissa</a:t>
            </a:r>
          </a:p>
          <a:p>
            <a:pPr lvl="1"/>
            <a:r>
              <a:rPr lang="en-US" dirty="0" smtClean="0"/>
              <a:t>101B: Aaron</a:t>
            </a:r>
          </a:p>
          <a:p>
            <a:r>
              <a:rPr lang="en-US" dirty="0" smtClean="0"/>
              <a:t>Public Hours: Monday – Friday, 8:30am – 12pm &amp; 1pm – 4pm</a:t>
            </a:r>
          </a:p>
          <a:p>
            <a:pPr lvl="1"/>
            <a:r>
              <a:rPr lang="en-US" dirty="0" smtClean="0"/>
              <a:t>Still present from 4-5, but office closed to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9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Staff Duties – Emma Hammock (Events &amp; Travel)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TEM Coordinator</a:t>
            </a:r>
          </a:p>
          <a:p>
            <a:pPr lvl="1"/>
            <a:r>
              <a:rPr lang="en-US" dirty="0" smtClean="0"/>
              <a:t>Processes all reimbursements for faculty, students, and visitors</a:t>
            </a:r>
          </a:p>
          <a:p>
            <a:r>
              <a:rPr lang="en-US" dirty="0" smtClean="0"/>
              <a:t>Event Coordinator</a:t>
            </a:r>
          </a:p>
          <a:p>
            <a:pPr lvl="1"/>
            <a:r>
              <a:rPr lang="en-US" dirty="0" smtClean="0"/>
              <a:t>Seminars, interviews, forums, workshops, etc.</a:t>
            </a:r>
          </a:p>
          <a:p>
            <a:pPr lvl="2"/>
            <a:r>
              <a:rPr lang="en-US" dirty="0" smtClean="0"/>
              <a:t>Books travel for guests</a:t>
            </a:r>
          </a:p>
          <a:p>
            <a:pPr lvl="2"/>
            <a:r>
              <a:rPr lang="en-US" dirty="0" smtClean="0"/>
              <a:t>Schedules &amp; sign-up sheets</a:t>
            </a:r>
          </a:p>
          <a:p>
            <a:pPr lvl="2"/>
            <a:r>
              <a:rPr lang="en-US" dirty="0" smtClean="0"/>
              <a:t>Reserves room for seminar or interviews</a:t>
            </a:r>
          </a:p>
          <a:p>
            <a:pPr lvl="2"/>
            <a:r>
              <a:rPr lang="en-US" dirty="0" smtClean="0"/>
              <a:t>Upkeeps </a:t>
            </a:r>
            <a:r>
              <a:rPr lang="en-US" dirty="0" err="1" smtClean="0"/>
              <a:t>Dept</a:t>
            </a:r>
            <a:r>
              <a:rPr lang="en-US" dirty="0" smtClean="0"/>
              <a:t> calendar on website</a:t>
            </a:r>
          </a:p>
          <a:p>
            <a:r>
              <a:rPr lang="en-US" dirty="0" smtClean="0"/>
              <a:t>Supply Orders</a:t>
            </a:r>
          </a:p>
          <a:p>
            <a:r>
              <a:rPr lang="en-US" dirty="0" smtClean="0"/>
              <a:t>Website Maintenance</a:t>
            </a:r>
          </a:p>
          <a:p>
            <a:pPr lvl="1"/>
            <a:r>
              <a:rPr lang="en-US" dirty="0" err="1" smtClean="0"/>
              <a:t>eNewsletter</a:t>
            </a:r>
            <a:endParaRPr lang="en-US" dirty="0" smtClean="0"/>
          </a:p>
          <a:p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Alumni affairs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Staff Duties – Joey Zarnsy (Courses &amp; Registration)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Course Scheduling &amp; Maintenance</a:t>
            </a:r>
          </a:p>
          <a:p>
            <a:pPr lvl="1"/>
            <a:r>
              <a:rPr lang="en-US" dirty="0" smtClean="0"/>
              <a:t>Sets up course info in Banner</a:t>
            </a:r>
          </a:p>
          <a:p>
            <a:pPr lvl="2"/>
            <a:r>
              <a:rPr lang="en-US" dirty="0" smtClean="0"/>
              <a:t>CRNs, days, times, instructor assignments, room assignments</a:t>
            </a:r>
          </a:p>
          <a:p>
            <a:pPr lvl="1"/>
            <a:r>
              <a:rPr lang="en-US" dirty="0" smtClean="0"/>
              <a:t>Teaching Assignments</a:t>
            </a:r>
          </a:p>
          <a:p>
            <a:pPr lvl="2"/>
            <a:r>
              <a:rPr lang="en-US" dirty="0" smtClean="0"/>
              <a:t>Works with Curriculum Committee</a:t>
            </a:r>
          </a:p>
          <a:p>
            <a:pPr lvl="1"/>
            <a:r>
              <a:rPr lang="en-US" dirty="0" smtClean="0"/>
              <a:t>Course Proposals</a:t>
            </a:r>
          </a:p>
          <a:p>
            <a:pPr lvl="2"/>
            <a:r>
              <a:rPr lang="en-US" dirty="0" smtClean="0"/>
              <a:t>Enters and monitors proposals for new/revised courses</a:t>
            </a:r>
          </a:p>
          <a:p>
            <a:pPr lvl="1"/>
            <a:r>
              <a:rPr lang="en-US" dirty="0" smtClean="0"/>
              <a:t>Textbook Orders</a:t>
            </a:r>
          </a:p>
          <a:p>
            <a:r>
              <a:rPr lang="en-US" dirty="0" smtClean="0"/>
              <a:t>Registration Coordinator</a:t>
            </a:r>
          </a:p>
          <a:p>
            <a:pPr lvl="1"/>
            <a:r>
              <a:rPr lang="en-US" dirty="0" smtClean="0"/>
              <a:t>Coordinates with Advisors to ensure smooth registration period</a:t>
            </a:r>
          </a:p>
          <a:p>
            <a:pPr lvl="1"/>
            <a:r>
              <a:rPr lang="en-US" dirty="0" smtClean="0"/>
              <a:t>Maintains course capacities and reserve capacities</a:t>
            </a:r>
          </a:p>
          <a:p>
            <a:pPr lvl="1"/>
            <a:r>
              <a:rPr lang="en-US" dirty="0" smtClean="0"/>
              <a:t>Processes grade changes, late grade submissions, and Supplemental Grade Changes</a:t>
            </a:r>
          </a:p>
          <a:p>
            <a:r>
              <a:rPr lang="en-US" dirty="0" smtClean="0"/>
              <a:t>Room Requests</a:t>
            </a:r>
          </a:p>
          <a:p>
            <a:pPr lvl="1"/>
            <a:r>
              <a:rPr lang="en-US" dirty="0" smtClean="0"/>
              <a:t>Classroom changes, office hours, grading sessions</a:t>
            </a:r>
            <a:r>
              <a:rPr lang="en-US" smtClean="0"/>
              <a:t>, </a:t>
            </a:r>
            <a:r>
              <a:rPr lang="en-US" smtClean="0"/>
              <a:t>make-up </a:t>
            </a:r>
            <a:r>
              <a:rPr lang="en-US" dirty="0" smtClean="0"/>
              <a:t>exams, conflict exams, final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Staff Duties – Aaron Thompson (Grad Contact)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Graduate Student Contact</a:t>
            </a:r>
          </a:p>
          <a:p>
            <a:pPr lvl="1"/>
            <a:r>
              <a:rPr lang="en-US" dirty="0" smtClean="0"/>
              <a:t>Application/Admissions</a:t>
            </a:r>
          </a:p>
          <a:p>
            <a:pPr lvl="1"/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Administrative Advising</a:t>
            </a:r>
          </a:p>
          <a:p>
            <a:pPr lvl="1"/>
            <a:r>
              <a:rPr lang="en-US" dirty="0" smtClean="0"/>
              <a:t>Annual Review process</a:t>
            </a:r>
          </a:p>
          <a:p>
            <a:pPr lvl="1"/>
            <a:r>
              <a:rPr lang="en-US" dirty="0" smtClean="0"/>
              <a:t>CPT/OPT</a:t>
            </a:r>
          </a:p>
          <a:p>
            <a:pPr lvl="1"/>
            <a:r>
              <a:rPr lang="en-US" dirty="0" smtClean="0"/>
              <a:t>Graduation &amp; degree audits</a:t>
            </a:r>
          </a:p>
          <a:p>
            <a:r>
              <a:rPr lang="en-US" dirty="0" smtClean="0"/>
              <a:t>Student HR</a:t>
            </a:r>
          </a:p>
          <a:p>
            <a:pPr lvl="1"/>
            <a:r>
              <a:rPr lang="en-US" dirty="0" smtClean="0"/>
              <a:t>Appointments, timesheets, payroll</a:t>
            </a:r>
          </a:p>
          <a:p>
            <a:pPr lvl="1"/>
            <a:r>
              <a:rPr lang="en-US" dirty="0" smtClean="0"/>
              <a:t>TAs, RAs, graders, etc. – grad and undergrad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Staff Duties – Melissa Banks (Administrative Aide)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Department Chair Assistant</a:t>
            </a:r>
          </a:p>
          <a:p>
            <a:r>
              <a:rPr lang="en-US" dirty="0" smtClean="0"/>
              <a:t>Business Office Admin</a:t>
            </a:r>
          </a:p>
          <a:p>
            <a:pPr lvl="1"/>
            <a:r>
              <a:rPr lang="en-US" dirty="0" smtClean="0"/>
              <a:t>Purchase orders, finances, etc.</a:t>
            </a:r>
          </a:p>
          <a:p>
            <a:r>
              <a:rPr lang="en-US" dirty="0" smtClean="0"/>
              <a:t>Grants &amp; Contracts</a:t>
            </a:r>
          </a:p>
          <a:p>
            <a:pPr lvl="1"/>
            <a:r>
              <a:rPr lang="en-US" dirty="0" smtClean="0"/>
              <a:t>Proposals, processing, etc.</a:t>
            </a:r>
          </a:p>
          <a:p>
            <a:r>
              <a:rPr lang="en-US" dirty="0" smtClean="0"/>
              <a:t>Faculty/Staff HR</a:t>
            </a:r>
          </a:p>
          <a:p>
            <a:pPr lvl="1"/>
            <a:r>
              <a:rPr lang="en-US" dirty="0" smtClean="0"/>
              <a:t>Appointments, staff timesheets, payroll</a:t>
            </a:r>
          </a:p>
          <a:p>
            <a:pPr lvl="1"/>
            <a:r>
              <a:rPr lang="en-US" dirty="0" smtClean="0"/>
              <a:t>Including summer appointments</a:t>
            </a:r>
          </a:p>
          <a:p>
            <a:pPr lvl="1"/>
            <a:r>
              <a:rPr lang="en-US" dirty="0" err="1" smtClean="0"/>
              <a:t>Dept</a:t>
            </a:r>
            <a:r>
              <a:rPr lang="en-US" dirty="0" smtClean="0"/>
              <a:t>-sponsored visas for faculty/scholars (H1B, J-1, green card, etc.)</a:t>
            </a:r>
          </a:p>
          <a:p>
            <a:r>
              <a:rPr lang="en-US" dirty="0" smtClean="0"/>
              <a:t>Facilities</a:t>
            </a:r>
          </a:p>
          <a:p>
            <a:pPr lvl="1"/>
            <a:r>
              <a:rPr lang="en-US" dirty="0" smtClean="0"/>
              <a:t>Office space requests, maintenance requests, etc.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2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Department Emails Commonly Needed by Faculty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96403"/>
              </p:ext>
            </p:extLst>
          </p:nvPr>
        </p:nvGraphicFramePr>
        <p:xfrm>
          <a:off x="838200" y="1825625"/>
          <a:ext cx="9814347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302">
                  <a:extLst>
                    <a:ext uri="{9D8B030D-6E8A-4147-A177-3AD203B41FA5}">
                      <a16:colId xmlns:a16="http://schemas.microsoft.com/office/drawing/2014/main" val="3004541512"/>
                    </a:ext>
                  </a:extLst>
                </a:gridCol>
                <a:gridCol w="2923794">
                  <a:extLst>
                    <a:ext uri="{9D8B030D-6E8A-4147-A177-3AD203B41FA5}">
                      <a16:colId xmlns:a16="http://schemas.microsoft.com/office/drawing/2014/main" val="3394739331"/>
                    </a:ext>
                  </a:extLst>
                </a:gridCol>
                <a:gridCol w="4986251">
                  <a:extLst>
                    <a:ext uri="{9D8B030D-6E8A-4147-A177-3AD203B41FA5}">
                      <a16:colId xmlns:a16="http://schemas.microsoft.com/office/drawing/2014/main" val="1776995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29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Human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stat-hr@illinois.edu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 about pay, appointments, SIEs,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12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Travel &amp; Expense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stat-travel@illinois.edu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 &amp; reimbursement requests, questions</a:t>
                      </a:r>
                      <a:r>
                        <a:rPr lang="en-US" baseline="0" dirty="0" smtClean="0"/>
                        <a:t>,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47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stat-registration@illinois.edu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Questions/problems about student registration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 Scheduling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stat-courses@illinois.edu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Questions/problems with times, rooms, exams,</a:t>
                      </a:r>
                      <a:r>
                        <a:rPr lang="en-US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44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stat-business@illinois.edu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finance, grant,</a:t>
                      </a:r>
                      <a:r>
                        <a:rPr lang="en-US" baseline="0" dirty="0" smtClean="0"/>
                        <a:t> etc. related 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984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stat-office@illinois.edu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Office Contact, miscellaneous issues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153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93588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Using these email addresses rather than an individual staff’s email ensures that your</a:t>
                      </a:r>
                      <a:r>
                        <a:rPr lang="en-US" sz="1800" baseline="0" dirty="0" smtClean="0"/>
                        <a:t> email is addressed in a timely manner and that multiple staff can be aware of the issue in the event of particular staff being away on vacation, sick, or no longer being employed here.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80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37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434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Statistics Office</vt:lpstr>
      <vt:lpstr>Staff Duties – Emma Hammock (Events &amp; Travel)</vt:lpstr>
      <vt:lpstr>Staff Duties – Joey Zarnsy (Courses &amp; Registration)</vt:lpstr>
      <vt:lpstr>Staff Duties – Aaron Thompson (Grad Contact)</vt:lpstr>
      <vt:lpstr>Staff Duties – Melissa Banks (Administrative Aide)</vt:lpstr>
      <vt:lpstr>Department Emails Commonly Needed by Faculty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Zarnsy, Joseph E</dc:creator>
  <cp:lastModifiedBy>Zarnsy, Joseph E</cp:lastModifiedBy>
  <cp:revision>13</cp:revision>
  <dcterms:created xsi:type="dcterms:W3CDTF">2019-04-01T14:19:52Z</dcterms:created>
  <dcterms:modified xsi:type="dcterms:W3CDTF">2019-06-11T20:52:35Z</dcterms:modified>
</cp:coreProperties>
</file>